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5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6F7D"/>
    <a:srgbClr val="B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075B14-F152-44C2-A8D4-6678DC238773}" v="10" dt="2025-01-06T13:50:14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 PERES E PEREZ" userId="eac32c69-99d8-4e16-8fdf-f835f7bee278" providerId="ADAL" clId="{D8075B14-F152-44C2-A8D4-6678DC238773}"/>
    <pc:docChg chg="undo custSel addSld modSld">
      <pc:chgData name="VICTOR PERES E PEREZ" userId="eac32c69-99d8-4e16-8fdf-f835f7bee278" providerId="ADAL" clId="{D8075B14-F152-44C2-A8D4-6678DC238773}" dt="2025-01-06T13:52:00.703" v="1551" actId="14100"/>
      <pc:docMkLst>
        <pc:docMk/>
      </pc:docMkLst>
      <pc:sldChg chg="addSp modSp mod">
        <pc:chgData name="VICTOR PERES E PEREZ" userId="eac32c69-99d8-4e16-8fdf-f835f7bee278" providerId="ADAL" clId="{D8075B14-F152-44C2-A8D4-6678DC238773}" dt="2025-01-06T12:45:51.831" v="227" actId="1076"/>
        <pc:sldMkLst>
          <pc:docMk/>
          <pc:sldMk cId="293882708" sldId="256"/>
        </pc:sldMkLst>
        <pc:spChg chg="add mod">
          <ac:chgData name="VICTOR PERES E PEREZ" userId="eac32c69-99d8-4e16-8fdf-f835f7bee278" providerId="ADAL" clId="{D8075B14-F152-44C2-A8D4-6678DC238773}" dt="2025-01-06T12:45:51.831" v="227" actId="1076"/>
          <ac:spMkLst>
            <pc:docMk/>
            <pc:sldMk cId="293882708" sldId="256"/>
            <ac:spMk id="6" creationId="{E4A19CCE-A857-7BBB-5D29-8F4422DA086D}"/>
          </ac:spMkLst>
        </pc:spChg>
      </pc:sldChg>
      <pc:sldChg chg="addSp modSp mod">
        <pc:chgData name="VICTOR PERES E PEREZ" userId="eac32c69-99d8-4e16-8fdf-f835f7bee278" providerId="ADAL" clId="{D8075B14-F152-44C2-A8D4-6678DC238773}" dt="2025-01-06T12:47:41.101" v="322" actId="1076"/>
        <pc:sldMkLst>
          <pc:docMk/>
          <pc:sldMk cId="2887538874" sldId="257"/>
        </pc:sldMkLst>
        <pc:spChg chg="mod">
          <ac:chgData name="VICTOR PERES E PEREZ" userId="eac32c69-99d8-4e16-8fdf-f835f7bee278" providerId="ADAL" clId="{D8075B14-F152-44C2-A8D4-6678DC238773}" dt="2025-01-06T12:47:37.311" v="321" actId="1076"/>
          <ac:spMkLst>
            <pc:docMk/>
            <pc:sldMk cId="2887538874" sldId="257"/>
            <ac:spMk id="4" creationId="{03865EBB-A771-DA51-A680-DBBC646ACB2E}"/>
          </ac:spMkLst>
        </pc:spChg>
        <pc:spChg chg="add mod">
          <ac:chgData name="VICTOR PERES E PEREZ" userId="eac32c69-99d8-4e16-8fdf-f835f7bee278" providerId="ADAL" clId="{D8075B14-F152-44C2-A8D4-6678DC238773}" dt="2025-01-06T12:47:41.101" v="322" actId="1076"/>
          <ac:spMkLst>
            <pc:docMk/>
            <pc:sldMk cId="2887538874" sldId="257"/>
            <ac:spMk id="6" creationId="{98C09872-F0BD-281C-4AC7-03366E0FEA82}"/>
          </ac:spMkLst>
        </pc:spChg>
      </pc:sldChg>
      <pc:sldChg chg="addSp modSp mod">
        <pc:chgData name="VICTOR PERES E PEREZ" userId="eac32c69-99d8-4e16-8fdf-f835f7bee278" providerId="ADAL" clId="{D8075B14-F152-44C2-A8D4-6678DC238773}" dt="2025-01-06T12:52:31.027" v="543" actId="1076"/>
        <pc:sldMkLst>
          <pc:docMk/>
          <pc:sldMk cId="4060762493" sldId="258"/>
        </pc:sldMkLst>
        <pc:spChg chg="add mod">
          <ac:chgData name="VICTOR PERES E PEREZ" userId="eac32c69-99d8-4e16-8fdf-f835f7bee278" providerId="ADAL" clId="{D8075B14-F152-44C2-A8D4-6678DC238773}" dt="2025-01-06T12:52:31.027" v="543" actId="1076"/>
          <ac:spMkLst>
            <pc:docMk/>
            <pc:sldMk cId="4060762493" sldId="258"/>
            <ac:spMk id="5" creationId="{3382B7E2-FA43-C1CD-789B-3F9141885049}"/>
          </ac:spMkLst>
        </pc:spChg>
        <pc:picChg chg="mod modCrop">
          <ac:chgData name="VICTOR PERES E PEREZ" userId="eac32c69-99d8-4e16-8fdf-f835f7bee278" providerId="ADAL" clId="{D8075B14-F152-44C2-A8D4-6678DC238773}" dt="2025-01-06T12:52:16.112" v="541" actId="1076"/>
          <ac:picMkLst>
            <pc:docMk/>
            <pc:sldMk cId="4060762493" sldId="258"/>
            <ac:picMk id="4" creationId="{993B7619-B496-B9D0-8402-61D1E44035D3}"/>
          </ac:picMkLst>
        </pc:picChg>
      </pc:sldChg>
      <pc:sldChg chg="addSp modSp mod">
        <pc:chgData name="VICTOR PERES E PEREZ" userId="eac32c69-99d8-4e16-8fdf-f835f7bee278" providerId="ADAL" clId="{D8075B14-F152-44C2-A8D4-6678DC238773}" dt="2025-01-06T13:12:22.106" v="1269" actId="166"/>
        <pc:sldMkLst>
          <pc:docMk/>
          <pc:sldMk cId="741371053" sldId="259"/>
        </pc:sldMkLst>
        <pc:spChg chg="ord">
          <ac:chgData name="VICTOR PERES E PEREZ" userId="eac32c69-99d8-4e16-8fdf-f835f7bee278" providerId="ADAL" clId="{D8075B14-F152-44C2-A8D4-6678DC238773}" dt="2025-01-06T13:12:22.106" v="1269" actId="166"/>
          <ac:spMkLst>
            <pc:docMk/>
            <pc:sldMk cId="741371053" sldId="259"/>
            <ac:spMk id="5" creationId="{1E579286-9F1C-754D-6CA3-BD2BC7F0C7D7}"/>
          </ac:spMkLst>
        </pc:spChg>
        <pc:spChg chg="add mod">
          <ac:chgData name="VICTOR PERES E PEREZ" userId="eac32c69-99d8-4e16-8fdf-f835f7bee278" providerId="ADAL" clId="{D8075B14-F152-44C2-A8D4-6678DC238773}" dt="2025-01-06T13:12:16.718" v="1268" actId="13822"/>
          <ac:spMkLst>
            <pc:docMk/>
            <pc:sldMk cId="741371053" sldId="259"/>
            <ac:spMk id="8" creationId="{49ED4FBF-65CA-3F53-EA56-CB94817278D4}"/>
          </ac:spMkLst>
        </pc:spChg>
      </pc:sldChg>
      <pc:sldChg chg="addSp delSp modSp mod">
        <pc:chgData name="VICTOR PERES E PEREZ" userId="eac32c69-99d8-4e16-8fdf-f835f7bee278" providerId="ADAL" clId="{D8075B14-F152-44C2-A8D4-6678DC238773}" dt="2025-01-06T12:58:14.295" v="940" actId="1076"/>
        <pc:sldMkLst>
          <pc:docMk/>
          <pc:sldMk cId="3044818675" sldId="261"/>
        </pc:sldMkLst>
        <pc:spChg chg="del">
          <ac:chgData name="VICTOR PERES E PEREZ" userId="eac32c69-99d8-4e16-8fdf-f835f7bee278" providerId="ADAL" clId="{D8075B14-F152-44C2-A8D4-6678DC238773}" dt="2025-01-06T12:54:34.576" v="636" actId="478"/>
          <ac:spMkLst>
            <pc:docMk/>
            <pc:sldMk cId="3044818675" sldId="261"/>
            <ac:spMk id="9" creationId="{38272AD4-0D74-0104-6421-33F4B749B3F8}"/>
          </ac:spMkLst>
        </pc:spChg>
        <pc:spChg chg="add mod">
          <ac:chgData name="VICTOR PERES E PEREZ" userId="eac32c69-99d8-4e16-8fdf-f835f7bee278" providerId="ADAL" clId="{D8075B14-F152-44C2-A8D4-6678DC238773}" dt="2025-01-06T12:58:06.847" v="937" actId="1076"/>
          <ac:spMkLst>
            <pc:docMk/>
            <pc:sldMk cId="3044818675" sldId="261"/>
            <ac:spMk id="10" creationId="{1EEAD1DF-8A3A-29C8-E5FC-EA545BE4FE28}"/>
          </ac:spMkLst>
        </pc:spChg>
        <pc:picChg chg="mod modCrop">
          <ac:chgData name="VICTOR PERES E PEREZ" userId="eac32c69-99d8-4e16-8fdf-f835f7bee278" providerId="ADAL" clId="{D8075B14-F152-44C2-A8D4-6678DC238773}" dt="2025-01-06T12:58:14.295" v="940" actId="1076"/>
          <ac:picMkLst>
            <pc:docMk/>
            <pc:sldMk cId="3044818675" sldId="261"/>
            <ac:picMk id="4" creationId="{5448955B-CB81-4378-6730-FEE509CE34BC}"/>
          </ac:picMkLst>
        </pc:picChg>
        <pc:picChg chg="del mod">
          <ac:chgData name="VICTOR PERES E PEREZ" userId="eac32c69-99d8-4e16-8fdf-f835f7bee278" providerId="ADAL" clId="{D8075B14-F152-44C2-A8D4-6678DC238773}" dt="2025-01-06T12:54:35.240" v="637" actId="478"/>
          <ac:picMkLst>
            <pc:docMk/>
            <pc:sldMk cId="3044818675" sldId="261"/>
            <ac:picMk id="7" creationId="{2B70D0A3-165D-7970-9DB9-2AF4353B2010}"/>
          </ac:picMkLst>
        </pc:picChg>
      </pc:sldChg>
      <pc:sldChg chg="addSp modSp mod">
        <pc:chgData name="VICTOR PERES E PEREZ" userId="eac32c69-99d8-4e16-8fdf-f835f7bee278" providerId="ADAL" clId="{D8075B14-F152-44C2-A8D4-6678DC238773}" dt="2025-01-06T13:11:59.950" v="1266" actId="13822"/>
        <pc:sldMkLst>
          <pc:docMk/>
          <pc:sldMk cId="306969812" sldId="262"/>
        </pc:sldMkLst>
        <pc:spChg chg="add mod">
          <ac:chgData name="VICTOR PERES E PEREZ" userId="eac32c69-99d8-4e16-8fdf-f835f7bee278" providerId="ADAL" clId="{D8075B14-F152-44C2-A8D4-6678DC238773}" dt="2025-01-06T13:11:59.950" v="1266" actId="13822"/>
          <ac:spMkLst>
            <pc:docMk/>
            <pc:sldMk cId="306969812" sldId="262"/>
            <ac:spMk id="8" creationId="{72D75CC3-C346-7AC2-4CF3-3481EBB1C450}"/>
          </ac:spMkLst>
        </pc:spChg>
      </pc:sldChg>
      <pc:sldChg chg="addSp modSp mod">
        <pc:chgData name="VICTOR PERES E PEREZ" userId="eac32c69-99d8-4e16-8fdf-f835f7bee278" providerId="ADAL" clId="{D8075B14-F152-44C2-A8D4-6678DC238773}" dt="2025-01-06T13:16:41.389" v="1381" actId="1076"/>
        <pc:sldMkLst>
          <pc:docMk/>
          <pc:sldMk cId="2012419402" sldId="263"/>
        </pc:sldMkLst>
        <pc:spChg chg="add mod">
          <ac:chgData name="VICTOR PERES E PEREZ" userId="eac32c69-99d8-4e16-8fdf-f835f7bee278" providerId="ADAL" clId="{D8075B14-F152-44C2-A8D4-6678DC238773}" dt="2025-01-06T13:16:41.389" v="1381" actId="1076"/>
          <ac:spMkLst>
            <pc:docMk/>
            <pc:sldMk cId="2012419402" sldId="263"/>
            <ac:spMk id="5" creationId="{1DB92A80-BD23-5E63-FAE0-07F269E4B708}"/>
          </ac:spMkLst>
        </pc:spChg>
        <pc:picChg chg="mod">
          <ac:chgData name="VICTOR PERES E PEREZ" userId="eac32c69-99d8-4e16-8fdf-f835f7bee278" providerId="ADAL" clId="{D8075B14-F152-44C2-A8D4-6678DC238773}" dt="2025-01-06T13:14:37.122" v="1272" actId="1076"/>
          <ac:picMkLst>
            <pc:docMk/>
            <pc:sldMk cId="2012419402" sldId="263"/>
            <ac:picMk id="7" creationId="{AC75641A-FF01-E4AC-36DC-395C05CBDC30}"/>
          </ac:picMkLst>
        </pc:picChg>
      </pc:sldChg>
      <pc:sldChg chg="addSp delSp modSp new mod">
        <pc:chgData name="VICTOR PERES E PEREZ" userId="eac32c69-99d8-4e16-8fdf-f835f7bee278" providerId="ADAL" clId="{D8075B14-F152-44C2-A8D4-6678DC238773}" dt="2025-01-06T13:52:00.703" v="1551" actId="14100"/>
        <pc:sldMkLst>
          <pc:docMk/>
          <pc:sldMk cId="3140301118" sldId="264"/>
        </pc:sldMkLst>
        <pc:spChg chg="add mod">
          <ac:chgData name="VICTOR PERES E PEREZ" userId="eac32c69-99d8-4e16-8fdf-f835f7bee278" providerId="ADAL" clId="{D8075B14-F152-44C2-A8D4-6678DC238773}" dt="2025-01-06T13:51:55.715" v="1550" actId="14100"/>
          <ac:spMkLst>
            <pc:docMk/>
            <pc:sldMk cId="3140301118" sldId="264"/>
            <ac:spMk id="2" creationId="{A5FA161A-4CB3-B670-DBE2-EF2FA8066EF8}"/>
          </ac:spMkLst>
        </pc:spChg>
        <pc:spChg chg="del mod">
          <ac:chgData name="VICTOR PERES E PEREZ" userId="eac32c69-99d8-4e16-8fdf-f835f7bee278" providerId="ADAL" clId="{D8075B14-F152-44C2-A8D4-6678DC238773}" dt="2025-01-06T12:41:00.929" v="2" actId="478"/>
          <ac:spMkLst>
            <pc:docMk/>
            <pc:sldMk cId="3140301118" sldId="264"/>
            <ac:spMk id="2" creationId="{E4C177EE-A970-26EB-041F-01B525F2C8AA}"/>
          </ac:spMkLst>
        </pc:spChg>
        <pc:spChg chg="del">
          <ac:chgData name="VICTOR PERES E PEREZ" userId="eac32c69-99d8-4e16-8fdf-f835f7bee278" providerId="ADAL" clId="{D8075B14-F152-44C2-A8D4-6678DC238773}" dt="2025-01-06T12:41:04.287" v="3" actId="478"/>
          <ac:spMkLst>
            <pc:docMk/>
            <pc:sldMk cId="3140301118" sldId="264"/>
            <ac:spMk id="3" creationId="{9C5E9097-F91C-63A1-91D3-F80ABBBB4E5A}"/>
          </ac:spMkLst>
        </pc:spChg>
        <pc:picChg chg="add mod">
          <ac:chgData name="VICTOR PERES E PEREZ" userId="eac32c69-99d8-4e16-8fdf-f835f7bee278" providerId="ADAL" clId="{D8075B14-F152-44C2-A8D4-6678DC238773}" dt="2025-01-06T13:52:00.703" v="1551" actId="14100"/>
          <ac:picMkLst>
            <pc:docMk/>
            <pc:sldMk cId="3140301118" sldId="264"/>
            <ac:picMk id="5" creationId="{D3C1DFB5-F1F1-BB3A-312C-58EBA128D681}"/>
          </ac:picMkLst>
        </pc:picChg>
      </pc:sldChg>
      <pc:sldChg chg="addSp modSp add mod">
        <pc:chgData name="VICTOR PERES E PEREZ" userId="eac32c69-99d8-4e16-8fdf-f835f7bee278" providerId="ADAL" clId="{D8075B14-F152-44C2-A8D4-6678DC238773}" dt="2025-01-06T13:12:09.454" v="1267" actId="13822"/>
        <pc:sldMkLst>
          <pc:docMk/>
          <pc:sldMk cId="1114664939" sldId="265"/>
        </pc:sldMkLst>
        <pc:spChg chg="add mod">
          <ac:chgData name="VICTOR PERES E PEREZ" userId="eac32c69-99d8-4e16-8fdf-f835f7bee278" providerId="ADAL" clId="{D8075B14-F152-44C2-A8D4-6678DC238773}" dt="2025-01-06T13:12:09.454" v="1267" actId="13822"/>
          <ac:spMkLst>
            <pc:docMk/>
            <pc:sldMk cId="1114664939" sldId="265"/>
            <ac:spMk id="2" creationId="{28BA1B9C-9B72-06C3-7494-027D17E4BDB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03E98-6D53-4466-A024-074D68ECAD77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CDF16-6B14-4D9D-BBEB-969D320074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009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FCDF16-6B14-4D9D-BBEB-969D3200746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167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26F0E-78EE-0AD6-1832-F38A872BE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F6F5F43-5CAA-0207-041F-3CC35B1F3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E0C084E-430E-5D35-1CAD-B1C7243195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8B6C6C7-EFEA-8FE3-F4AD-955432ECAB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FCDF16-6B14-4D9D-BBEB-969D3200746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0267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3E89-0B61-C021-67D7-C40B71789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BD685A0-B80C-C9A4-0FD3-EA7E1B6CA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E5A607A-8715-25D6-6B21-8E868EF9A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F89EFAE-72F5-808D-0182-8E213F4A4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FCDF16-6B14-4D9D-BBEB-969D3200746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2670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6B72F-EACF-DAD8-52F9-7FFFA07A7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0509C5F-42CC-3CDE-9744-9B668FC82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4746FAD-2C9A-53E3-6C52-DEC37216FE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89E19C1-F1DF-F804-314B-E5424D392C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FCDF16-6B14-4D9D-BBEB-969D3200746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951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130F6-D79B-3A94-A3BC-F8AF6E538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6B5865C-D390-3B66-5688-6218742245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75F1525-0BFD-892B-1DF4-F366A0F50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38C079-B56C-38F4-C6D4-F8E2A606D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FCDF16-6B14-4D9D-BBEB-969D3200746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061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F35A9A-7066-A07A-86BC-F0196559B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48BCBA-88BE-C320-501B-E64A6262C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E41BAE-B922-F8AC-8AC8-ABD4557CD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6A2B36-410A-D601-D07B-9C61FFFC0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A4F4D0-CB3B-374E-BC48-5B53C689E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532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AE41D-8918-886E-92C6-C21EADA27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17ABDB-E9F1-729D-E069-AE0E02312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60B73-2FC5-1B7F-4052-9B152EFF7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A82FAD-BDA7-A96F-2FE8-FDED82968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9524B4-A1D3-1A5F-2FF1-AC54445C7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021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3FE7DB-DA3D-9138-9B4A-3A5196473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5E5687-429D-9E92-194E-87EAC6A16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D49EF8-C85A-8552-FCFC-FFFB1A697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8BF8A8-18F7-34C2-6256-F91C118F8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160372-C1BF-A3DD-E995-57817CCDB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021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880FCA-B980-09A1-625F-090A5D3D9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D5BE40-C6AC-AEE9-4CF1-6BB6D9923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7E8CCB-5B8E-33D4-88F9-745B68903A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CFB9128-4744-4AD4-905D-9A88CCFB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3AAC63-57AF-F783-C6EE-6BA484457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336C99-8661-19DD-F57D-7D3D49769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68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9332C2-6991-0DA5-A0C2-52B005930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674FA76-4D2B-9A04-657F-E08ACC445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709F2E-38CF-8571-74EC-A0CD583A1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4D95686-ECCB-466D-9B82-53F2C18E45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7AAF84B-96C9-BE45-951F-66B2AD832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3A8F018-FF74-1C5B-2113-5B73AE49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8C12C3E-91B8-DC1A-A8F7-4A730CF65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A2BD28F-B883-2F1F-6B8B-F8DB699C7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904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C858C1-4231-E96E-CE99-E7EE639F8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14E2A89-F60B-1039-3CD8-2413DBA10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862AD60-3A4B-4824-BA8F-68FCBED89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4313927-9A19-BB07-2E6F-02BA6368D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56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2A8EAD9-2B98-B3D6-050C-DC6E20D4C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93C2DFA-797D-C28F-A4C2-F405D5C0C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B9850E-41C0-AE13-EC6F-1A9A947C8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8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A1CE8-FBFD-72A6-C6EE-9555851E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505EE1-8AC7-AF80-FE84-204887164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FEEF1A-4D5D-493F-30E1-0031A8B6D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EBE526-0204-C542-5724-A1861DD08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AA315CA-2FEE-4DAF-2779-108904F70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D97AB7-6B43-718E-AD91-FA089522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21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539C51-1817-C64B-2852-B9B3A50AD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7E1074F-9D59-A401-9A29-F5DEE61DD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3AD70F-78D3-8783-8C4C-16ED42D46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3BFCD7-90D8-37CD-B2EF-4AAB8C4E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58CFB47-7E71-39BC-433D-BB2CE5A36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23BCAC-4E1A-E315-E351-A839C28C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125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232FD-B9D3-D8CE-B57B-9D9536BFA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F6AAFEB-FA59-DEB5-A77A-DBF7A98EF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2132D9-2F62-A9C6-C75B-407FE9EF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31ADC5-C7B6-4A0C-E83F-4CBDA30DB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A5C9E5-4192-52C4-D245-5F5109E4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6161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725A45E-3E27-A9BD-29F5-BDD286BD0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0620155-0368-3334-1815-D3754B540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C3115A-C476-6B58-4A0F-21AB9EC6D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10E42A-9788-8334-1462-9FFE20B1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D12142-2B7E-8E9D-89AA-A18B4CD20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9052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F1C8825-80E5-D231-702A-A708047D8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3AB235-947E-F9F2-C7E7-7A74B3738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C6D7BD-2174-0B5B-A930-E5FE25153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BBCE96-2224-457F-A234-A63928F1ABD3}" type="datetimeFigureOut">
              <a:rPr lang="pt-BR" smtClean="0"/>
              <a:t>06/01/2025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85D9FF-55C3-15D5-44EA-91417AC7E2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290D3C-A6CA-A50F-0B28-85A215D45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299F9B-E785-435F-A3E0-4EE32FA934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299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stitutopresbiteriano166326.rm.cloudtotvs.com.br/FrameHTML/Web/App/Edu/PortalEducacional/logi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mackenzie.br/gerti/fale-conosc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hlinkClick r:id="rId2"/>
            <a:extLst>
              <a:ext uri="{FF2B5EF4-FFF2-40B4-BE49-F238E27FC236}">
                <a16:creationId xmlns:a16="http://schemas.microsoft.com/office/drawing/2014/main" id="{1C0EA5C8-0271-F1E7-B1D8-E164C205E6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21" r="5650"/>
          <a:stretch/>
        </p:blipFill>
        <p:spPr>
          <a:xfrm>
            <a:off x="3274142" y="0"/>
            <a:ext cx="8377084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4A19CCE-A857-7BBB-5D29-8F4422DA086D}"/>
              </a:ext>
            </a:extLst>
          </p:cNvPr>
          <p:cNvSpPr txBox="1"/>
          <p:nvPr/>
        </p:nvSpPr>
        <p:spPr>
          <a:xfrm>
            <a:off x="414164" y="2613392"/>
            <a:ext cx="26270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Acessar o Portal do Aluno com os dados do responsável financeiro.</a:t>
            </a:r>
          </a:p>
          <a:p>
            <a:endParaRPr lang="pt-BR" dirty="0"/>
          </a:p>
          <a:p>
            <a:r>
              <a:rPr lang="pt-BR" sz="1400" dirty="0"/>
              <a:t>(clique na imagem ao lado para ser direcionado a página)</a:t>
            </a:r>
          </a:p>
        </p:txBody>
      </p:sp>
    </p:spTree>
    <p:extLst>
      <p:ext uri="{BB962C8B-B14F-4D97-AF65-F5344CB8AC3E}">
        <p14:creationId xmlns:p14="http://schemas.microsoft.com/office/powerpoint/2010/main" val="293882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2C2B7-76A9-F2B1-309E-F16DE679A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3050451-4C29-70FC-0625-5F09C45B47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65" r="72947"/>
          <a:stretch/>
        </p:blipFill>
        <p:spPr>
          <a:xfrm>
            <a:off x="7790327" y="81116"/>
            <a:ext cx="3013208" cy="6695768"/>
          </a:xfrm>
          <a:prstGeom prst="rect">
            <a:avLst/>
          </a:prstGeom>
        </p:spPr>
      </p:pic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03865EBB-A771-DA51-A680-DBBC646ACB2E}"/>
              </a:ext>
            </a:extLst>
          </p:cNvPr>
          <p:cNvSpPr/>
          <p:nvPr/>
        </p:nvSpPr>
        <p:spPr>
          <a:xfrm>
            <a:off x="6724357" y="6098346"/>
            <a:ext cx="912813" cy="457200"/>
          </a:xfrm>
          <a:prstGeom prst="rightArrow">
            <a:avLst/>
          </a:prstGeom>
          <a:solidFill>
            <a:srgbClr val="B3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8C09872-F0BD-281C-4AC7-03366E0FEA82}"/>
              </a:ext>
            </a:extLst>
          </p:cNvPr>
          <p:cNvSpPr txBox="1"/>
          <p:nvPr/>
        </p:nvSpPr>
        <p:spPr>
          <a:xfrm>
            <a:off x="1388465" y="2967335"/>
            <a:ext cx="3354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 menu lateral, clique sobre o ícone </a:t>
            </a:r>
            <a:r>
              <a:rPr lang="pt-BR" i="1" dirty="0"/>
              <a:t>Secretaria</a:t>
            </a:r>
            <a:r>
              <a:rPr lang="pt-BR" dirty="0"/>
              <a:t> e, em seguida, </a:t>
            </a:r>
            <a:r>
              <a:rPr lang="pt-BR" i="1" dirty="0"/>
              <a:t>Requerimentos.</a:t>
            </a:r>
          </a:p>
        </p:txBody>
      </p:sp>
    </p:spTree>
    <p:extLst>
      <p:ext uri="{BB962C8B-B14F-4D97-AF65-F5344CB8AC3E}">
        <p14:creationId xmlns:p14="http://schemas.microsoft.com/office/powerpoint/2010/main" val="2887538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4ED1B-752B-52B0-D848-AC91C89F5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93B7619-B496-B9D0-8402-61D1E44035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05" r="32817"/>
          <a:stretch/>
        </p:blipFill>
        <p:spPr>
          <a:xfrm>
            <a:off x="5928776" y="1823297"/>
            <a:ext cx="5706794" cy="321140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382B7E2-FA43-C1CD-789B-3F9141885049}"/>
              </a:ext>
            </a:extLst>
          </p:cNvPr>
          <p:cNvSpPr txBox="1"/>
          <p:nvPr/>
        </p:nvSpPr>
        <p:spPr>
          <a:xfrm>
            <a:off x="865919" y="2751891"/>
            <a:ext cx="415624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Dentro os requerimentos disponíveis, clique em</a:t>
            </a:r>
            <a:r>
              <a:rPr lang="pt-BR" i="1" dirty="0"/>
              <a:t> Desconto Convênio Empresa.</a:t>
            </a:r>
          </a:p>
          <a:p>
            <a:endParaRPr lang="pt-BR" i="1" dirty="0"/>
          </a:p>
          <a:p>
            <a:r>
              <a:rPr lang="pt-BR" sz="1400" b="1" dirty="0"/>
              <a:t>Dica</a:t>
            </a:r>
            <a:r>
              <a:rPr lang="pt-BR" sz="1400" dirty="0"/>
              <a:t>: Filtre a opção SECRETARIA para localizar mais rapidamente.</a:t>
            </a:r>
          </a:p>
        </p:txBody>
      </p:sp>
    </p:spTree>
    <p:extLst>
      <p:ext uri="{BB962C8B-B14F-4D97-AF65-F5344CB8AC3E}">
        <p14:creationId xmlns:p14="http://schemas.microsoft.com/office/powerpoint/2010/main" val="4060762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C9179-41A1-3ACD-0191-19B734727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B4E0E20-697E-2439-631D-7A855FD3C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6164"/>
            <a:ext cx="12192000" cy="592567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9ED4FBF-65CA-3F53-EA56-CB94817278D4}"/>
              </a:ext>
            </a:extLst>
          </p:cNvPr>
          <p:cNvSpPr txBox="1"/>
          <p:nvPr/>
        </p:nvSpPr>
        <p:spPr>
          <a:xfrm>
            <a:off x="6822757" y="911275"/>
            <a:ext cx="335446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Dentro do formulário, </a:t>
            </a:r>
          </a:p>
          <a:p>
            <a:r>
              <a:rPr lang="pt-BR" dirty="0"/>
              <a:t>clique em A</a:t>
            </a:r>
            <a:r>
              <a:rPr lang="pt-BR" i="1" dirty="0"/>
              <a:t>dicionar anexo</a:t>
            </a:r>
            <a:r>
              <a:rPr lang="pt-BR" dirty="0"/>
              <a:t>.</a:t>
            </a:r>
            <a:endParaRPr lang="pt-BR" i="1" dirty="0"/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1E579286-9F1C-754D-6CA3-BD2BC7F0C7D7}"/>
              </a:ext>
            </a:extLst>
          </p:cNvPr>
          <p:cNvSpPr/>
          <p:nvPr/>
        </p:nvSpPr>
        <p:spPr>
          <a:xfrm>
            <a:off x="9889588" y="1005841"/>
            <a:ext cx="912813" cy="457200"/>
          </a:xfrm>
          <a:prstGeom prst="rightArrow">
            <a:avLst/>
          </a:prstGeom>
          <a:solidFill>
            <a:srgbClr val="B3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371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75178-97DF-EC57-5480-2635D0287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448955B-CB81-4378-6730-FEE509CE34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01" r="5823"/>
          <a:stretch/>
        </p:blipFill>
        <p:spPr>
          <a:xfrm>
            <a:off x="6599372" y="1902655"/>
            <a:ext cx="5077556" cy="305268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EEAD1DF-8A3A-29C8-E5FC-EA545BE4FE28}"/>
              </a:ext>
            </a:extLst>
          </p:cNvPr>
          <p:cNvSpPr txBox="1"/>
          <p:nvPr/>
        </p:nvSpPr>
        <p:spPr>
          <a:xfrm>
            <a:off x="1128517" y="2413336"/>
            <a:ext cx="41562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Preencha o campo </a:t>
            </a:r>
            <a:r>
              <a:rPr lang="pt-BR" i="1" dirty="0"/>
              <a:t>Descrição </a:t>
            </a:r>
            <a:r>
              <a:rPr lang="pt-BR" dirty="0"/>
              <a:t>e, em seguida, clique em </a:t>
            </a:r>
            <a:r>
              <a:rPr lang="pt-BR" i="1" dirty="0"/>
              <a:t>Enviar Arquivo </a:t>
            </a:r>
            <a:r>
              <a:rPr lang="pt-BR" dirty="0"/>
              <a:t>para anexar o comprovante de vínculo com empresa conveniada.</a:t>
            </a:r>
          </a:p>
          <a:p>
            <a:endParaRPr lang="pt-BR" i="1" dirty="0"/>
          </a:p>
          <a:p>
            <a:r>
              <a:rPr lang="pt-BR" dirty="0"/>
              <a:t>Clique em </a:t>
            </a:r>
            <a:r>
              <a:rPr lang="pt-BR" i="1" dirty="0"/>
              <a:t>Adicionar ao requerimento</a:t>
            </a:r>
            <a:r>
              <a:rPr lang="pt-BR" dirty="0"/>
              <a:t> para finalizar esta etapa.</a:t>
            </a:r>
          </a:p>
        </p:txBody>
      </p:sp>
    </p:spTree>
    <p:extLst>
      <p:ext uri="{BB962C8B-B14F-4D97-AF65-F5344CB8AC3E}">
        <p14:creationId xmlns:p14="http://schemas.microsoft.com/office/powerpoint/2010/main" val="3044818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0578C-2EB3-F5FD-CCBC-46777224A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772F71C-6D0F-ED2F-BD0C-F0849B28A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075" y="2109603"/>
            <a:ext cx="4829849" cy="263879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C5AEE33-E668-9D69-96F5-C61BBA4CC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0963"/>
            <a:ext cx="12192000" cy="5756074"/>
          </a:xfrm>
          <a:prstGeom prst="rect">
            <a:avLst/>
          </a:prstGeom>
        </p:spPr>
      </p:pic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D9DD2AD8-51FD-B78D-2608-AD585F05111E}"/>
              </a:ext>
            </a:extLst>
          </p:cNvPr>
          <p:cNvSpPr/>
          <p:nvPr/>
        </p:nvSpPr>
        <p:spPr>
          <a:xfrm>
            <a:off x="10578904" y="3428999"/>
            <a:ext cx="912813" cy="457200"/>
          </a:xfrm>
          <a:prstGeom prst="rightArrow">
            <a:avLst/>
          </a:prstGeom>
          <a:solidFill>
            <a:srgbClr val="B3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8BA1B9C-9B72-06C3-7494-027D17E4BDB9}"/>
              </a:ext>
            </a:extLst>
          </p:cNvPr>
          <p:cNvSpPr txBox="1"/>
          <p:nvPr/>
        </p:nvSpPr>
        <p:spPr>
          <a:xfrm>
            <a:off x="7849772" y="3334433"/>
            <a:ext cx="250168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Clique na seta para abrir a lista de opções.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111466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5281DD5-2824-7BC1-FA48-43B711FB5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00" y="0"/>
            <a:ext cx="11952000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2D75CC3-C346-7AC2-4CF3-3481EBB1C450}"/>
              </a:ext>
            </a:extLst>
          </p:cNvPr>
          <p:cNvSpPr txBox="1"/>
          <p:nvPr/>
        </p:nvSpPr>
        <p:spPr>
          <a:xfrm>
            <a:off x="7146389" y="1772919"/>
            <a:ext cx="3165229" cy="18466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Selecione a Razão Social da empresa conveniada com a qual tem vínculo.</a:t>
            </a:r>
          </a:p>
          <a:p>
            <a:endParaRPr lang="pt-BR" i="1" dirty="0"/>
          </a:p>
          <a:p>
            <a:r>
              <a:rPr lang="pt-BR" sz="1400" dirty="0"/>
              <a:t>Digite a primeira letra da empresa para avançar na lista. As empresas estão organizadas em ordem alfabética.</a:t>
            </a:r>
          </a:p>
        </p:txBody>
      </p:sp>
    </p:spTree>
    <p:extLst>
      <p:ext uri="{BB962C8B-B14F-4D97-AF65-F5344CB8AC3E}">
        <p14:creationId xmlns:p14="http://schemas.microsoft.com/office/powerpoint/2010/main" val="306969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6F42E-20CC-F0D0-4368-492E965EA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C8A6067-81D0-ED2F-8235-6BFA924DC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075" y="2109603"/>
            <a:ext cx="4829849" cy="263879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C75641A-FF01-E4AC-36DC-395C05CBD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0963"/>
            <a:ext cx="12192000" cy="5756074"/>
          </a:xfrm>
          <a:prstGeom prst="rect">
            <a:avLst/>
          </a:prstGeom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8543453A-AD87-9F17-6743-9EC18D40D77E}"/>
              </a:ext>
            </a:extLst>
          </p:cNvPr>
          <p:cNvSpPr/>
          <p:nvPr/>
        </p:nvSpPr>
        <p:spPr>
          <a:xfrm>
            <a:off x="10297552" y="5934245"/>
            <a:ext cx="912813" cy="457200"/>
          </a:xfrm>
          <a:prstGeom prst="rightArrow">
            <a:avLst/>
          </a:prstGeom>
          <a:solidFill>
            <a:srgbClr val="B3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695185FC-CBEB-4F19-B7E2-214957956594}"/>
              </a:ext>
            </a:extLst>
          </p:cNvPr>
          <p:cNvSpPr/>
          <p:nvPr/>
        </p:nvSpPr>
        <p:spPr>
          <a:xfrm rot="5400000">
            <a:off x="659318" y="4925210"/>
            <a:ext cx="516499" cy="457200"/>
          </a:xfrm>
          <a:prstGeom prst="rightArrow">
            <a:avLst/>
          </a:prstGeom>
          <a:solidFill>
            <a:srgbClr val="B3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DB92A80-BD23-5E63-FAE0-07F269E4B708}"/>
              </a:ext>
            </a:extLst>
          </p:cNvPr>
          <p:cNvSpPr txBox="1"/>
          <p:nvPr/>
        </p:nvSpPr>
        <p:spPr>
          <a:xfrm>
            <a:off x="3681075" y="5381603"/>
            <a:ext cx="4157702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dirty="0"/>
              <a:t>Adicione um texto no campo de solicitação e, em seguida, finalize o processo clicando em </a:t>
            </a:r>
            <a:r>
              <a:rPr lang="pt-BR" i="1" dirty="0"/>
              <a:t>Solicitar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2419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hlinkClick r:id="rId2"/>
            <a:extLst>
              <a:ext uri="{FF2B5EF4-FFF2-40B4-BE49-F238E27FC236}">
                <a16:creationId xmlns:a16="http://schemas.microsoft.com/office/drawing/2014/main" id="{D3C1DFB5-F1F1-BB3A-312C-58EBA128D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142" y="1012874"/>
            <a:ext cx="8421858" cy="446086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5FA161A-4CB3-B670-DBE2-EF2FA8066EF8}"/>
              </a:ext>
            </a:extLst>
          </p:cNvPr>
          <p:cNvSpPr txBox="1"/>
          <p:nvPr/>
        </p:nvSpPr>
        <p:spPr>
          <a:xfrm>
            <a:off x="414163" y="2197893"/>
            <a:ext cx="272293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Caso encontre dificuldades em alguma das etapas anteriores, favor acionar o </a:t>
            </a:r>
            <a:r>
              <a:rPr lang="pt-BR" i="1" dirty="0"/>
              <a:t>Help Desk </a:t>
            </a:r>
            <a:r>
              <a:rPr lang="pt-BR" dirty="0"/>
              <a:t>pelos canais disponíveis.</a:t>
            </a:r>
          </a:p>
          <a:p>
            <a:endParaRPr lang="pt-BR" dirty="0"/>
          </a:p>
          <a:p>
            <a:r>
              <a:rPr lang="pt-BR" sz="1400" dirty="0"/>
              <a:t>(clique na imagem ao lado para ser direcionado a página)</a:t>
            </a:r>
          </a:p>
        </p:txBody>
      </p:sp>
    </p:spTree>
    <p:extLst>
      <p:ext uri="{BB962C8B-B14F-4D97-AF65-F5344CB8AC3E}">
        <p14:creationId xmlns:p14="http://schemas.microsoft.com/office/powerpoint/2010/main" val="31403011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200</Words>
  <Application>Microsoft Office PowerPoint</Application>
  <PresentationFormat>Widescreen</PresentationFormat>
  <Paragraphs>25</Paragraphs>
  <Slides>9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Instituto Presbiteriano Mackenzie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 PERES E PEREZ</dc:creator>
  <cp:lastModifiedBy>VICTOR PERES E PEREZ</cp:lastModifiedBy>
  <cp:revision>1</cp:revision>
  <dcterms:created xsi:type="dcterms:W3CDTF">2025-01-06T12:18:57Z</dcterms:created>
  <dcterms:modified xsi:type="dcterms:W3CDTF">2025-01-06T13:52:06Z</dcterms:modified>
</cp:coreProperties>
</file>